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7AEB2B-EA75-450E-B0D1-63D15B52D5D8}">
          <p14:sldIdLst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48B1-22D5-4086-A6DB-91C0A8B9E37B}" type="datetimeFigureOut">
              <a:rPr lang="sl-SI" smtClean="0"/>
              <a:t>6. 01. 2023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C9A2-3385-4D58-889C-F7E4514550E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548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DA48-D142-459F-B725-883AA09CA0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102" y="3270657"/>
            <a:ext cx="9144000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2F308-7DBB-41CE-9832-198BF90F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03" y="6088028"/>
            <a:ext cx="5098052" cy="5358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3201BF-3322-5642-895B-2517148CB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13" y="5786227"/>
            <a:ext cx="6997014" cy="5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1BD7-011C-4D86-82FF-FB26BB73A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275" y="533400"/>
            <a:ext cx="1717241" cy="199072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CDF3-301F-4D6C-8E25-6BF20FB44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773" y="533400"/>
            <a:ext cx="9002927" cy="5848350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84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F63B-0413-4BBC-A6B5-797631F1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03225"/>
            <a:ext cx="5889625" cy="558799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1404A6-4F13-4A99-A65E-FF6DEF578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838326"/>
            <a:ext cx="10890250" cy="4124324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5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14500-9501-4FE9-9909-35325690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60FA2-E213-4D5B-9681-B0CBC347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15100-B9EF-4480-A8EE-2105FB46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CA72-A9ED-4C44-AA6F-085CA6035664}" type="datetimeFigureOut">
              <a:rPr lang="sl-SI" smtClean="0"/>
              <a:t>6. 01. 2023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CA81D-743F-4570-988E-B7DB309C7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B3BF9-C9B3-4442-AB92-69F38656E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0AB82-8D89-44C8-8163-3909C96DEDB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8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4018-E931-1C4E-BBED-4C79F9AA2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CAD3B-3C15-C340-BDD4-B3FE07711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515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C7AD-7842-0247-804C-26FED4CB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0E9B-4414-524F-824E-6EA38683C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0831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597A-6933-F04B-BF7A-1F92CD84A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156A-EF4A-C746-90DB-898C333EC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7750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P_2021_temp" id="{DFD7FDE7-E667-4241-B075-2363BB696DFD}" vid="{3F87B48A-B50B-244B-8FCA-9E2F5FFA4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C638389669640936C9401599CADB1" ma:contentTypeVersion="16" ma:contentTypeDescription="Ustvari nov dokument." ma:contentTypeScope="" ma:versionID="a465e0aecaecec172b260987eda87ccc">
  <xsd:schema xmlns:xsd="http://www.w3.org/2001/XMLSchema" xmlns:xs="http://www.w3.org/2001/XMLSchema" xmlns:p="http://schemas.microsoft.com/office/2006/metadata/properties" xmlns:ns2="cdce06dd-6534-45c5-92dd-351f5e2f88a8" xmlns:ns3="9f9d2a30-5437-4c1d-a574-96781d12855b" targetNamespace="http://schemas.microsoft.com/office/2006/metadata/properties" ma:root="true" ma:fieldsID="1fadcd0f8f723671209cabedd0cefdcc" ns2:_="" ns3:_="">
    <xsd:import namespace="cdce06dd-6534-45c5-92dd-351f5e2f88a8"/>
    <xsd:import namespace="9f9d2a30-5437-4c1d-a574-96781d128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ce06dd-6534-45c5-92dd-351f5e2f8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4669ee8f-5cc4-4c30-af9d-b86a388b19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d2a30-5437-4c1d-a574-96781d128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0d62c6-314b-4cf8-949f-4c7ccbf4c8e0}" ma:internalName="TaxCatchAll" ma:showField="CatchAllData" ma:web="9f9d2a30-5437-4c1d-a574-96781d128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7074F-3E9A-4506-8915-7C3383382F24}"/>
</file>

<file path=customXml/itemProps2.xml><?xml version="1.0" encoding="utf-8"?>
<ds:datastoreItem xmlns:ds="http://schemas.openxmlformats.org/officeDocument/2006/customXml" ds:itemID="{FD5CC17B-30D0-4B0F-A87B-E848D3CA7334}"/>
</file>

<file path=docProps/app.xml><?xml version="1.0" encoding="utf-8"?>
<Properties xmlns="http://schemas.openxmlformats.org/officeDocument/2006/extended-properties" xmlns:vt="http://schemas.openxmlformats.org/officeDocument/2006/docPropsVTypes">
  <Template>AMEU_C-22_PPT_01</Template>
  <TotalTime>50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Bencak</dc:creator>
  <cp:lastModifiedBy>Marko Bencak</cp:lastModifiedBy>
  <cp:revision>2</cp:revision>
  <dcterms:created xsi:type="dcterms:W3CDTF">2022-02-28T16:02:56Z</dcterms:created>
  <dcterms:modified xsi:type="dcterms:W3CDTF">2023-01-06T10:41:37Z</dcterms:modified>
</cp:coreProperties>
</file>